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5BBF08A-6F69-4C14-BDCF-DF5B4E6EA176}">
  <a:tblStyle styleId="{55BBF08A-6F69-4C14-BDCF-DF5B4E6EA17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6aa5b2f3a9_0_173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6aa5b2f3a9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I1ZkqSSMzBFqoJTdHKzWEz-ai9ufthjfKuOGRYaKZgM/copy?usp=sharing" TargetMode="External"/><Relationship Id="rId5" Type="http://schemas.openxmlformats.org/officeDocument/2006/relationships/hyperlink" Target="https://docs.google.com/presentation/d/1_08WUu_d0ZUJq6TDnYZ1Dy4oBYLhVXx6nbKGooSA7k0/copy?usp=sharing" TargetMode="External"/><Relationship Id="rId6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learninglab.si.edu/q/ll-c/8Fd1rKzE5H0o176U#r/1077899" TargetMode="External"/><Relationship Id="rId9" Type="http://schemas.openxmlformats.org/officeDocument/2006/relationships/image" Target="../media/image2.png"/><Relationship Id="rId5" Type="http://schemas.openxmlformats.org/officeDocument/2006/relationships/hyperlink" Target="https://docs.google.com/presentation/d/10TnxxPuj-XrzglRw4zc7b16Mk_JysMisFVnaWgIIcgA/copy?usp=sharing" TargetMode="External"/><Relationship Id="rId6" Type="http://schemas.openxmlformats.org/officeDocument/2006/relationships/hyperlink" Target="https://docs.google.com/presentation/d/1p3qVvZJKu8NRCC800qyTcCcu2B7_Odz5YZLJnKTAals/copy?usp=sharing" TargetMode="External"/><Relationship Id="rId7" Type="http://schemas.openxmlformats.org/officeDocument/2006/relationships/hyperlink" Target="https://www.youtube.com/watch?v=8xAoOQVfulQ" TargetMode="External"/><Relationship Id="rId8" Type="http://schemas.openxmlformats.org/officeDocument/2006/relationships/hyperlink" Target="https://www.youtube.com/watch?v=3XaivDbZrKo&amp;list=PLFGZwzyPnxTsA48v1skLiy9IddUx7L2to&amp;index=3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640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{55BBF08A-6F69-4C14-BDCF-DF5B4E6EA176}</a:tableStyleId>
              </a:tblPr>
              <a:tblGrid>
                <a:gridCol w="1458775"/>
                <a:gridCol w="3684800"/>
                <a:gridCol w="3910450"/>
              </a:tblGrid>
              <a:tr h="3784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12: Transatlantic Slave Trade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53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insights do various sources provide about the people, economies, and societies shaped by the Transatlantic Slave Trade?</a:t>
                      </a:r>
                      <a:endParaRPr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3639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7.13, 7.15, 7.17, 7.20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531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240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 Model Vocabulary: Middle Passage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Notice, Wonder, Think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2228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“Do First”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music choice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13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Transatlantic Slave Trade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introduce the topic and how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they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will navigate through the Smithsonian Learning Lab.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481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slides on the Transatlantic Slave Trade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Play video about the Smithsonian Learning Labs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Listen to teacher instruction and ask questions as needed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quote reflection discussion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407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{55BBF08A-6F69-4C14-BDCF-DF5B4E6EA176}</a:tableStyleId>
              </a:tblPr>
              <a:tblGrid>
                <a:gridCol w="1458775"/>
                <a:gridCol w="3684800"/>
                <a:gridCol w="3910450"/>
              </a:tblGrid>
              <a:tr h="393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12: Transatlantic Slave Trade 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Smithsonian Learning Lab: Learning History Through Objects- Transatlantic Slave Trade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spend the class period investigating information and artifacts from the collections of the National Museum of African American History and Culture. They will answer questions on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as they navigate through the lab. There will be videos to watch so consider providing headphones or alerting students to bring their own.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the Transatlantic Slave Trade Learning Lab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Handout the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Ask questions about navigation through the Learning Lab as needed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questions on the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complete an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“Exit Ticket”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 which they reflect on their learnings from the day using a write and draw approach. The “Say it in Six” will require students to thoughtfully consider and synthesize information from the lesson. The illustration will provide a creative opportunity for students to demonstrate their understanding.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Exit Ticket and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provide instructions for “Say it in Six”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six word phrase  and draw an illustration to demonstrate the main idea of the lesson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4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RESOURCES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Introduction to the Smithsonian Learning Lab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Basics of Collections in the Smithsonian Learning Lab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Content warning: suicide, rape, torture, murder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09725" marB="109725" marR="109725" marL="109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Exploration &amp;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